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787471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el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el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bene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2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22" name="Shape 122"/>
          <p:cNvSpPr txBox="1"/>
          <p:nvPr/>
        </p:nvSpPr>
        <p:spPr>
          <a:xfrm>
            <a:off x="1943337" y="3543911"/>
            <a:ext cx="7562168" cy="16836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4800">
                <a:latin typeface="Futura"/>
                <a:ea typeface="Futura"/>
                <a:cs typeface="Futura"/>
                <a:sym typeface="Futura"/>
              </a:defRPr>
            </a:pPr>
            <a:r>
              <a:t>Abschlussprüfung 2021</a:t>
            </a:r>
          </a:p>
          <a:p>
            <a:pPr defTabSz="914400">
              <a:defRPr sz="4800">
                <a:latin typeface="Futura"/>
                <a:ea typeface="Futura"/>
                <a:cs typeface="Futura"/>
                <a:sym typeface="Futura"/>
              </a:defRPr>
            </a:pPr>
            <a:r>
              <a:t>Realschule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5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93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Shape 197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95" name="Shape 198"/>
          <p:cNvSpPr txBox="1"/>
          <p:nvPr/>
        </p:nvSpPr>
        <p:spPr>
          <a:xfrm>
            <a:off x="1943336" y="2557112"/>
            <a:ext cx="7727416" cy="4165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Kommunikationsprüfung</a:t>
            </a:r>
            <a:r>
              <a:rPr dirty="0"/>
              <a:t> - </a:t>
            </a:r>
            <a:r>
              <a:rPr dirty="0" err="1"/>
              <a:t>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Die </a:t>
            </a:r>
            <a:r>
              <a:rPr dirty="0" err="1" smtClean="0"/>
              <a:t>Schüler</a:t>
            </a:r>
            <a:r>
              <a:rPr lang="de-DE" dirty="0" smtClean="0"/>
              <a:t>*i</a:t>
            </a:r>
            <a:r>
              <a:rPr dirty="0" err="1" smtClean="0"/>
              <a:t>nnen</a:t>
            </a:r>
            <a:r>
              <a:rPr dirty="0" smtClean="0"/>
              <a:t> </a:t>
            </a:r>
            <a:r>
              <a:rPr dirty="0" err="1"/>
              <a:t>werden</a:t>
            </a:r>
            <a:r>
              <a:rPr dirty="0"/>
              <a:t> </a:t>
            </a:r>
            <a:r>
              <a:rPr dirty="0" err="1"/>
              <a:t>einzeln</a:t>
            </a:r>
            <a:r>
              <a:rPr dirty="0"/>
              <a:t> </a:t>
            </a:r>
            <a:r>
              <a:rPr dirty="0" err="1"/>
              <a:t>oder</a:t>
            </a:r>
            <a:r>
              <a:rPr dirty="0"/>
              <a:t> </a:t>
            </a:r>
            <a:r>
              <a:rPr dirty="0" err="1"/>
              <a:t>zu</a:t>
            </a:r>
            <a:r>
              <a:rPr dirty="0"/>
              <a:t> </a:t>
            </a:r>
            <a:r>
              <a:rPr dirty="0" err="1"/>
              <a:t>zweit</a:t>
            </a:r>
            <a:r>
              <a:rPr dirty="0"/>
              <a:t> </a:t>
            </a:r>
            <a:r>
              <a:rPr dirty="0" err="1"/>
              <a:t>geprüft</a:t>
            </a:r>
            <a:r>
              <a:rPr dirty="0"/>
              <a:t>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 smtClean="0"/>
              <a:t>Schüler</a:t>
            </a:r>
            <a:r>
              <a:rPr lang="de-DE" dirty="0" smtClean="0"/>
              <a:t>*i</a:t>
            </a:r>
            <a:r>
              <a:rPr dirty="0" smtClean="0"/>
              <a:t>n </a:t>
            </a:r>
            <a:r>
              <a:rPr dirty="0" err="1"/>
              <a:t>wählt</a:t>
            </a:r>
            <a:r>
              <a:rPr dirty="0"/>
              <a:t> </a:t>
            </a:r>
            <a:r>
              <a:rPr dirty="0" err="1"/>
              <a:t>Thema</a:t>
            </a:r>
            <a:r>
              <a:rPr dirty="0"/>
              <a:t> in </a:t>
            </a:r>
            <a:r>
              <a:rPr dirty="0" err="1"/>
              <a:t>Absprache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 smtClean="0"/>
              <a:t>dem</a:t>
            </a:r>
            <a:r>
              <a:rPr lang="de-DE" dirty="0" smtClean="0"/>
              <a:t>/der</a:t>
            </a:r>
            <a:r>
              <a:rPr dirty="0" smtClean="0"/>
              <a:t> </a:t>
            </a:r>
            <a:r>
              <a:rPr dirty="0" err="1" smtClean="0"/>
              <a:t>Englischlehrer</a:t>
            </a:r>
            <a:r>
              <a:rPr lang="de-DE" dirty="0" smtClean="0"/>
              <a:t>*i</a:t>
            </a:r>
            <a:r>
              <a:rPr dirty="0" smtClean="0"/>
              <a:t>n/</a:t>
            </a:r>
            <a:r>
              <a:rPr dirty="0" err="1" smtClean="0"/>
              <a:t>Französischlehrer</a:t>
            </a:r>
            <a:r>
              <a:rPr lang="de-DE" dirty="0" smtClean="0"/>
              <a:t>*i</a:t>
            </a:r>
            <a:r>
              <a:rPr dirty="0" smtClean="0"/>
              <a:t>n 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 smtClean="0"/>
              <a:t>Englischlehrer</a:t>
            </a:r>
            <a:r>
              <a:rPr lang="de-DE" dirty="0" smtClean="0"/>
              <a:t>*i</a:t>
            </a:r>
            <a:r>
              <a:rPr dirty="0" smtClean="0"/>
              <a:t>n/</a:t>
            </a:r>
            <a:r>
              <a:rPr dirty="0" err="1" smtClean="0"/>
              <a:t>Französischlehrer</a:t>
            </a:r>
            <a:r>
              <a:rPr lang="de-DE" dirty="0" smtClean="0"/>
              <a:t>*i</a:t>
            </a:r>
            <a:r>
              <a:rPr dirty="0" smtClean="0"/>
              <a:t>n </a:t>
            </a:r>
            <a:r>
              <a:rPr dirty="0"/>
              <a:t>der </a:t>
            </a:r>
            <a:r>
              <a:rPr dirty="0" err="1"/>
              <a:t>Klasse</a:t>
            </a:r>
            <a:r>
              <a:rPr dirty="0"/>
              <a:t> + </a:t>
            </a:r>
            <a:r>
              <a:rPr dirty="0" err="1"/>
              <a:t>weiterer</a:t>
            </a:r>
            <a:r>
              <a:rPr dirty="0"/>
              <a:t> </a:t>
            </a:r>
            <a:r>
              <a:rPr dirty="0" err="1" smtClean="0"/>
              <a:t>Fachkolleg</a:t>
            </a:r>
            <a:r>
              <a:rPr lang="de-DE" dirty="0" smtClean="0"/>
              <a:t>*i</a:t>
            </a:r>
            <a:r>
              <a:rPr dirty="0" smtClean="0"/>
              <a:t>In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Einzelprüfung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ca. 15 </a:t>
            </a:r>
            <a:r>
              <a:rPr dirty="0" err="1"/>
              <a:t>Minuten</a:t>
            </a:r>
            <a:r>
              <a:rPr dirty="0"/>
              <a:t> pro </a:t>
            </a:r>
            <a:r>
              <a:rPr dirty="0" err="1" smtClean="0"/>
              <a:t>Schüler</a:t>
            </a:r>
            <a:r>
              <a:rPr lang="de-DE" dirty="0" smtClean="0"/>
              <a:t>*in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Prüfungsteam</a:t>
            </a:r>
            <a:r>
              <a:rPr dirty="0"/>
              <a:t> </a:t>
            </a:r>
            <a:r>
              <a:rPr dirty="0" err="1"/>
              <a:t>setzt</a:t>
            </a:r>
            <a:r>
              <a:rPr dirty="0"/>
              <a:t> die Note fest und </a:t>
            </a:r>
            <a:r>
              <a:rPr dirty="0" err="1"/>
              <a:t>teilt</a:t>
            </a:r>
            <a:r>
              <a:rPr dirty="0"/>
              <a:t> </a:t>
            </a:r>
            <a:r>
              <a:rPr dirty="0" err="1"/>
              <a:t>diese</a:t>
            </a:r>
            <a:r>
              <a:rPr dirty="0"/>
              <a:t> auf </a:t>
            </a:r>
            <a:r>
              <a:rPr dirty="0" err="1"/>
              <a:t>Wunsch</a:t>
            </a:r>
            <a:r>
              <a:rPr dirty="0"/>
              <a:t> </a:t>
            </a:r>
            <a:r>
              <a:rPr dirty="0" err="1" smtClean="0"/>
              <a:t>dem</a:t>
            </a:r>
            <a:r>
              <a:rPr lang="de-DE" dirty="0" smtClean="0"/>
              <a:t>/der</a:t>
            </a:r>
            <a:r>
              <a:rPr dirty="0" smtClean="0"/>
              <a:t> </a:t>
            </a:r>
            <a:r>
              <a:rPr dirty="0" err="1" smtClean="0"/>
              <a:t>Schüler</a:t>
            </a:r>
            <a:r>
              <a:rPr lang="de-DE" smtClean="0"/>
              <a:t>*in</a:t>
            </a:r>
            <a:r>
              <a:rPr smtClean="0"/>
              <a:t> </a:t>
            </a:r>
            <a:r>
              <a:rPr dirty="0" err="1"/>
              <a:t>mit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200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98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202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00" name="Shape 203"/>
          <p:cNvSpPr txBox="1"/>
          <p:nvPr/>
        </p:nvSpPr>
        <p:spPr>
          <a:xfrm>
            <a:off x="1943337" y="2104271"/>
            <a:ext cx="7562168" cy="4562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Mündliche</a:t>
            </a:r>
            <a:r>
              <a:rPr dirty="0"/>
              <a:t> </a:t>
            </a:r>
            <a:r>
              <a:rPr dirty="0" err="1"/>
              <a:t>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in Deutsch und </a:t>
            </a:r>
            <a:r>
              <a:rPr dirty="0" err="1"/>
              <a:t>Mathematik</a:t>
            </a:r>
            <a:r>
              <a:rPr dirty="0"/>
              <a:t> </a:t>
            </a:r>
            <a:r>
              <a:rPr dirty="0" err="1"/>
              <a:t>möglich</a:t>
            </a:r>
            <a:r>
              <a:rPr dirty="0"/>
              <a:t>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Stoff</a:t>
            </a:r>
            <a:r>
              <a:rPr dirty="0"/>
              <a:t> </a:t>
            </a:r>
            <a:r>
              <a:rPr dirty="0" err="1"/>
              <a:t>aus</a:t>
            </a:r>
            <a:r>
              <a:rPr dirty="0"/>
              <a:t> </a:t>
            </a:r>
            <a:r>
              <a:rPr dirty="0" err="1"/>
              <a:t>Klasse</a:t>
            </a:r>
            <a:r>
              <a:rPr dirty="0"/>
              <a:t> 7-10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Prüfungsausschuss</a:t>
            </a:r>
            <a:r>
              <a:rPr dirty="0"/>
              <a:t>: </a:t>
            </a:r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Vorsitzender</a:t>
            </a:r>
            <a:r>
              <a:rPr dirty="0"/>
              <a:t> </a:t>
            </a:r>
            <a:r>
              <a:rPr dirty="0" err="1"/>
              <a:t>einer</a:t>
            </a:r>
            <a:r>
              <a:rPr dirty="0"/>
              <a:t> </a:t>
            </a:r>
            <a:r>
              <a:rPr dirty="0" err="1"/>
              <a:t>anderen</a:t>
            </a:r>
            <a:r>
              <a:rPr dirty="0"/>
              <a:t> </a:t>
            </a:r>
            <a:r>
              <a:rPr dirty="0" err="1"/>
              <a:t>Schule</a:t>
            </a:r>
            <a:endParaRPr dirty="0"/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betreuender</a:t>
            </a:r>
            <a:r>
              <a:rPr dirty="0"/>
              <a:t> </a:t>
            </a:r>
            <a:r>
              <a:rPr dirty="0" err="1"/>
              <a:t>Fachlehrer</a:t>
            </a:r>
            <a:endParaRPr dirty="0"/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weiterer</a:t>
            </a:r>
            <a:r>
              <a:rPr dirty="0"/>
              <a:t> </a:t>
            </a:r>
            <a:r>
              <a:rPr dirty="0" err="1"/>
              <a:t>Fachlehrer</a:t>
            </a:r>
            <a:r>
              <a:rPr dirty="0"/>
              <a:t> der </a:t>
            </a:r>
            <a:r>
              <a:rPr dirty="0" err="1"/>
              <a:t>Schule</a:t>
            </a:r>
            <a:endParaRPr dirty="0"/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evtl</a:t>
            </a:r>
            <a:r>
              <a:rPr dirty="0"/>
              <a:t>. </a:t>
            </a:r>
            <a:r>
              <a:rPr dirty="0" err="1" smtClean="0"/>
              <a:t>Prüfungsvorsitzender</a:t>
            </a:r>
            <a:endParaRPr lang="de-DE" dirty="0" smtClean="0"/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Prüfungsausschuss</a:t>
            </a:r>
            <a:r>
              <a:rPr dirty="0"/>
              <a:t> </a:t>
            </a:r>
            <a:r>
              <a:rPr dirty="0" err="1"/>
              <a:t>setzt</a:t>
            </a:r>
            <a:r>
              <a:rPr dirty="0"/>
              <a:t> die Note fest und </a:t>
            </a:r>
            <a:r>
              <a:rPr dirty="0" err="1"/>
              <a:t>teilt</a:t>
            </a:r>
            <a:r>
              <a:rPr dirty="0"/>
              <a:t> </a:t>
            </a:r>
            <a:r>
              <a:rPr dirty="0" err="1"/>
              <a:t>diese</a:t>
            </a:r>
            <a:r>
              <a:rPr dirty="0"/>
              <a:t> auf </a:t>
            </a:r>
            <a:r>
              <a:rPr dirty="0" err="1"/>
              <a:t>Wunsch</a:t>
            </a:r>
            <a:r>
              <a:rPr dirty="0"/>
              <a:t>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Schüler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50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203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Shape 252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05" name="Shape 253"/>
          <p:cNvSpPr txBox="1"/>
          <p:nvPr/>
        </p:nvSpPr>
        <p:spPr>
          <a:xfrm>
            <a:off x="1504192" y="700336"/>
            <a:ext cx="8231473" cy="7489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solidFill>
                  <a:schemeClr val="accent5"/>
                </a:solidFill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Wichtige</a:t>
            </a:r>
            <a:r>
              <a:rPr dirty="0"/>
              <a:t> </a:t>
            </a:r>
            <a:r>
              <a:rPr dirty="0" err="1"/>
              <a:t>Termine</a:t>
            </a:r>
            <a:r>
              <a:rPr dirty="0"/>
              <a:t> </a:t>
            </a:r>
            <a:r>
              <a:rPr dirty="0" err="1"/>
              <a:t>für</a:t>
            </a:r>
            <a:r>
              <a:rPr dirty="0"/>
              <a:t> </a:t>
            </a:r>
            <a:r>
              <a:rPr dirty="0" err="1"/>
              <a:t>Klasse</a:t>
            </a:r>
            <a:r>
              <a:rPr dirty="0"/>
              <a:t> 10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01.03. – 05.03.21	</a:t>
            </a:r>
            <a:r>
              <a:rPr dirty="0" err="1" smtClean="0"/>
              <a:t>Kommunikationsprüfung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lvl="4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15.03. – 19.03.21</a:t>
            </a:r>
            <a:r>
              <a:rPr smtClean="0"/>
              <a:t>     Kommunikationsprüfung</a:t>
            </a:r>
            <a:r>
              <a:rPr dirty="0" smtClean="0"/>
              <a:t> </a:t>
            </a:r>
            <a:r>
              <a:rPr dirty="0" err="1"/>
              <a:t>Französisch</a:t>
            </a:r>
            <a:r>
              <a:rPr dirty="0"/>
              <a:t> </a:t>
            </a:r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                             </a:t>
            </a:r>
            <a:r>
              <a:rPr lang="de-DE" dirty="0" smtClean="0"/>
              <a:t>	</a:t>
            </a:r>
            <a:r>
              <a:rPr dirty="0" smtClean="0"/>
              <a:t>und </a:t>
            </a:r>
            <a:r>
              <a:rPr dirty="0" err="1"/>
              <a:t>praktische</a:t>
            </a:r>
            <a:r>
              <a:rPr dirty="0"/>
              <a:t> </a:t>
            </a:r>
            <a:r>
              <a:rPr dirty="0" err="1"/>
              <a:t>Prüfung</a:t>
            </a:r>
            <a:r>
              <a:rPr dirty="0"/>
              <a:t> </a:t>
            </a:r>
            <a:r>
              <a:rPr dirty="0" err="1"/>
              <a:t>Te</a:t>
            </a:r>
            <a:r>
              <a:rPr dirty="0"/>
              <a:t> und </a:t>
            </a:r>
            <a:r>
              <a:rPr dirty="0" smtClean="0"/>
              <a:t>AES</a:t>
            </a:r>
            <a:endParaRPr lang="de-DE" dirty="0" smtClean="0"/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08.06.21</a:t>
            </a:r>
            <a:r>
              <a:rPr dirty="0"/>
              <a:t>		</a:t>
            </a:r>
            <a:r>
              <a:rPr dirty="0" err="1"/>
              <a:t>Abschlussprüfung</a:t>
            </a:r>
            <a:r>
              <a:rPr dirty="0"/>
              <a:t> Deutsch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10.06.21</a:t>
            </a:r>
            <a:r>
              <a:rPr dirty="0"/>
              <a:t>		</a:t>
            </a:r>
            <a:r>
              <a:rPr dirty="0" err="1"/>
              <a:t>Abschlussprüfung</a:t>
            </a:r>
            <a:r>
              <a:rPr dirty="0"/>
              <a:t> </a:t>
            </a:r>
            <a:r>
              <a:rPr dirty="0" err="1"/>
              <a:t>Mathe</a:t>
            </a:r>
            <a:endParaRPr dirty="0"/>
          </a:p>
          <a:p>
            <a:pPr lvl="1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15.06.21</a:t>
            </a:r>
            <a:r>
              <a:rPr dirty="0"/>
              <a:t>	</a:t>
            </a:r>
            <a:r>
              <a:rPr lang="de-DE" dirty="0" smtClean="0"/>
              <a:t>	</a:t>
            </a:r>
            <a:r>
              <a:rPr dirty="0" err="1" smtClean="0"/>
              <a:t>Abschlussprüfung</a:t>
            </a:r>
            <a:r>
              <a:rPr dirty="0" smtClean="0"/>
              <a:t> </a:t>
            </a:r>
            <a:r>
              <a:rPr dirty="0" err="1"/>
              <a:t>Englisch</a:t>
            </a:r>
            <a:endParaRPr dirty="0"/>
          </a:p>
          <a:p>
            <a:pPr lvl="1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18.06.21		</a:t>
            </a:r>
            <a:r>
              <a:rPr dirty="0" err="1" smtClean="0"/>
              <a:t>Abschlussprüfung</a:t>
            </a:r>
            <a:r>
              <a:rPr dirty="0" smtClean="0"/>
              <a:t> </a:t>
            </a:r>
            <a:r>
              <a:rPr dirty="0"/>
              <a:t>Franz./</a:t>
            </a:r>
            <a:r>
              <a:rPr dirty="0" err="1" smtClean="0"/>
              <a:t>Te</a:t>
            </a:r>
            <a:r>
              <a:rPr dirty="0" smtClean="0"/>
              <a:t>/AES</a:t>
            </a:r>
            <a:endParaRPr lang="de-DE" dirty="0" smtClean="0"/>
          </a:p>
          <a:p>
            <a:pPr lvl="1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25.06.21</a:t>
            </a:r>
            <a:r>
              <a:rPr dirty="0"/>
              <a:t>		</a:t>
            </a:r>
            <a:r>
              <a:rPr dirty="0" err="1"/>
              <a:t>Nachtermin</a:t>
            </a:r>
            <a:r>
              <a:rPr dirty="0"/>
              <a:t> Deutsch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28.06.21</a:t>
            </a:r>
            <a:r>
              <a:rPr dirty="0"/>
              <a:t>		</a:t>
            </a:r>
            <a:r>
              <a:rPr dirty="0" err="1"/>
              <a:t>Nachtermin</a:t>
            </a:r>
            <a:r>
              <a:rPr dirty="0"/>
              <a:t> </a:t>
            </a:r>
            <a:r>
              <a:rPr dirty="0" err="1"/>
              <a:t>Mathe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29.06.21</a:t>
            </a:r>
            <a:r>
              <a:rPr dirty="0"/>
              <a:t>		</a:t>
            </a:r>
            <a:r>
              <a:rPr dirty="0" err="1"/>
              <a:t>Nachtermin</a:t>
            </a:r>
            <a:r>
              <a:rPr dirty="0"/>
              <a:t> </a:t>
            </a:r>
            <a:r>
              <a:rPr dirty="0" err="1"/>
              <a:t>Englisch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30.06.21		</a:t>
            </a:r>
            <a:r>
              <a:rPr dirty="0" err="1" smtClean="0"/>
              <a:t>Nachtermin</a:t>
            </a:r>
            <a:r>
              <a:rPr dirty="0" smtClean="0"/>
              <a:t> </a:t>
            </a:r>
            <a:r>
              <a:rPr dirty="0"/>
              <a:t>Franz./</a:t>
            </a:r>
            <a:r>
              <a:rPr dirty="0" err="1" smtClean="0"/>
              <a:t>Te</a:t>
            </a:r>
            <a:r>
              <a:rPr dirty="0" smtClean="0"/>
              <a:t>/AES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ab 12.07.2020</a:t>
            </a:r>
            <a:r>
              <a:rPr dirty="0"/>
              <a:t>	</a:t>
            </a:r>
            <a:r>
              <a:rPr dirty="0" err="1"/>
              <a:t>Mündliche</a:t>
            </a:r>
            <a:r>
              <a:rPr dirty="0"/>
              <a:t> </a:t>
            </a:r>
            <a:r>
              <a:rPr dirty="0" err="1" smtClean="0"/>
              <a:t>Prüfungen</a:t>
            </a:r>
            <a:r>
              <a:rPr lang="de-DE" dirty="0" smtClean="0"/>
              <a:t> (D/M)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23</a:t>
            </a:r>
            <a:r>
              <a:rPr dirty="0" smtClean="0"/>
              <a:t>.07.2021</a:t>
            </a:r>
            <a:r>
              <a:rPr dirty="0"/>
              <a:t>		</a:t>
            </a:r>
            <a:r>
              <a:rPr dirty="0" err="1" smtClean="0"/>
              <a:t>Abschlussfeier</a:t>
            </a:r>
            <a:r>
              <a:rPr lang="de-DE" dirty="0" smtClean="0"/>
              <a:t>?</a:t>
            </a:r>
            <a:r>
              <a:rPr dirty="0" smtClean="0"/>
              <a:t> </a:t>
            </a:r>
            <a:r>
              <a:rPr lang="de-DE" dirty="0" smtClean="0"/>
              <a:t>/Zeugnisübergabe?</a:t>
            </a:r>
            <a:endParaRPr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55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208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Shape 257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10" name="Shape 258"/>
          <p:cNvSpPr txBox="1"/>
          <p:nvPr/>
        </p:nvSpPr>
        <p:spPr>
          <a:xfrm>
            <a:off x="1943337" y="3751461"/>
            <a:ext cx="7562168" cy="1268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914400">
              <a:defRPr sz="7100"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r>
              <a:t>Fragen??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25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hape 126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27" name="Shape 127"/>
          <p:cNvSpPr txBox="1"/>
          <p:nvPr/>
        </p:nvSpPr>
        <p:spPr>
          <a:xfrm>
            <a:off x="1728032" y="2917072"/>
            <a:ext cx="7790173" cy="2937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Prüfungsteile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Kommunikationsprüfung in Englisch und Französisch Schriftliche Abschlussprüfung (D, E, M und im Wahlpflichtfach)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praktische Prüfung in Technik und AES, Stoff Kl. 7 - 10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evtl. mündliche Prüfung (D, M)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3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Shape 131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2" name="Shape 132"/>
          <p:cNvSpPr txBox="1"/>
          <p:nvPr/>
        </p:nvSpPr>
        <p:spPr>
          <a:xfrm>
            <a:off x="1964799" y="822285"/>
            <a:ext cx="7562169" cy="7858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u="sng" dirty="0" err="1"/>
              <a:t>Kommunikationsprüfung</a:t>
            </a:r>
            <a:r>
              <a:rPr u="sng" dirty="0"/>
              <a:t>: </a:t>
            </a:r>
            <a:r>
              <a:rPr dirty="0"/>
              <a:t>01.03. - 05. 03.2021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u="sng" dirty="0" err="1"/>
              <a:t>Schriftliche</a:t>
            </a:r>
            <a:r>
              <a:rPr u="sng" dirty="0"/>
              <a:t> </a:t>
            </a:r>
            <a:r>
              <a:rPr u="sng" dirty="0" err="1"/>
              <a:t>Abschlussprüfung</a:t>
            </a:r>
            <a:r>
              <a:rPr u="sng" dirty="0"/>
              <a:t>: </a:t>
            </a:r>
            <a:endParaRPr lang="de-DE" u="sng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Deutsch: 		08.06.2021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Mathematik:		10.06.2021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Englisch: 		15.05.2021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Wahlpflichtfach: 	18.06.2021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u="sng" dirty="0" err="1" smtClean="0"/>
              <a:t>Nachtermin</a:t>
            </a:r>
            <a:r>
              <a:rPr u="sng" dirty="0"/>
              <a:t>: </a:t>
            </a:r>
            <a:endParaRPr lang="de-DE" u="sng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Deutsch: 		</a:t>
            </a:r>
            <a:r>
              <a:rPr lang="de-DE" dirty="0" smtClean="0"/>
              <a:t>25.06.2021</a:t>
            </a: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Mathematik:		</a:t>
            </a:r>
            <a:r>
              <a:rPr lang="de-DE" dirty="0" smtClean="0"/>
              <a:t>28.06.2021</a:t>
            </a: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Englisch: 		</a:t>
            </a:r>
            <a:r>
              <a:rPr lang="de-DE" dirty="0" smtClean="0"/>
              <a:t>29.05.2021</a:t>
            </a: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Wahlpflichtfach: 	</a:t>
            </a:r>
            <a:r>
              <a:rPr lang="de-DE" dirty="0" smtClean="0"/>
              <a:t>30.06.2021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u="sng" dirty="0" smtClean="0"/>
              <a:t>Praktische Prüfung in AES und Technik, Kommunikationsprüfung in Französisch: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15.03. – 19.03.21</a:t>
            </a: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u="sng" dirty="0" err="1" smtClean="0"/>
              <a:t>evtl</a:t>
            </a:r>
            <a:r>
              <a:rPr u="sng" dirty="0"/>
              <a:t>. </a:t>
            </a:r>
            <a:r>
              <a:rPr u="sng" dirty="0" err="1"/>
              <a:t>mündliche</a:t>
            </a:r>
            <a:r>
              <a:rPr u="sng" dirty="0"/>
              <a:t> </a:t>
            </a:r>
            <a:r>
              <a:rPr u="sng" dirty="0" err="1"/>
              <a:t>Prüfung</a:t>
            </a:r>
            <a:r>
              <a:rPr u="sng" dirty="0"/>
              <a:t>: </a:t>
            </a:r>
            <a:r>
              <a:rPr lang="de-DE" sz="1600" u="sng" dirty="0" smtClean="0"/>
              <a:t>(</a:t>
            </a:r>
            <a:r>
              <a:rPr lang="de-DE" sz="1600" dirty="0" smtClean="0"/>
              <a:t>in Deutsch und Mathematik möglich)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12.07.2021 – 16.07.2021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lang="de-DE" u="sng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u="sng" dirty="0" smtClean="0"/>
              <a:t>Entlassung der Schüler:</a:t>
            </a:r>
            <a:r>
              <a:rPr lang="de-DE" dirty="0" smtClean="0"/>
              <a:t> 	23.07.2020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35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7" name="Shape 137"/>
          <p:cNvSpPr txBox="1"/>
          <p:nvPr/>
        </p:nvSpPr>
        <p:spPr>
          <a:xfrm>
            <a:off x="847677" y="499416"/>
            <a:ext cx="8665666" cy="7858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Schriftliche</a:t>
            </a:r>
            <a:r>
              <a:rPr dirty="0"/>
              <a:t> </a:t>
            </a:r>
            <a:r>
              <a:rPr dirty="0" err="1"/>
              <a:t>Abschlussprüfung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Deutsch: 240 Min.: 	</a:t>
            </a:r>
            <a:r>
              <a:rPr u="sng" dirty="0" err="1"/>
              <a:t>Pflichtteil</a:t>
            </a:r>
            <a:r>
              <a:rPr u="sng" dirty="0"/>
              <a:t> </a:t>
            </a:r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Textverständnis</a:t>
            </a:r>
            <a:r>
              <a:rPr dirty="0"/>
              <a:t>, </a:t>
            </a:r>
            <a:r>
              <a:rPr dirty="0" err="1"/>
              <a:t>Rechtschreibung</a:t>
            </a:r>
            <a:r>
              <a:rPr dirty="0"/>
              <a:t>, </a:t>
            </a:r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Grammatik, …, </a:t>
            </a:r>
            <a:r>
              <a:rPr dirty="0" err="1"/>
              <a:t>Lektüre</a:t>
            </a:r>
            <a:r>
              <a:rPr dirty="0"/>
              <a:t> (</a:t>
            </a:r>
            <a:r>
              <a:rPr dirty="0" err="1"/>
              <a:t>Notizen</a:t>
            </a:r>
            <a:r>
              <a:rPr dirty="0"/>
              <a:t> </a:t>
            </a:r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                                 </a:t>
            </a:r>
            <a:r>
              <a:rPr lang="de-DE" dirty="0" smtClean="0"/>
              <a:t>	</a:t>
            </a:r>
            <a:r>
              <a:rPr dirty="0" err="1" smtClean="0"/>
              <a:t>erlaubt</a:t>
            </a:r>
            <a:r>
              <a:rPr dirty="0"/>
              <a:t>, </a:t>
            </a:r>
            <a:r>
              <a:rPr dirty="0" err="1"/>
              <a:t>aber</a:t>
            </a:r>
            <a:r>
              <a:rPr dirty="0"/>
              <a:t> </a:t>
            </a:r>
            <a:r>
              <a:rPr dirty="0" err="1"/>
              <a:t>keine</a:t>
            </a:r>
            <a:r>
              <a:rPr dirty="0"/>
              <a:t> </a:t>
            </a:r>
            <a:r>
              <a:rPr dirty="0" err="1"/>
              <a:t>Klebezettel</a:t>
            </a:r>
            <a:r>
              <a:rPr dirty="0"/>
              <a:t>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u="sng" dirty="0" err="1"/>
              <a:t>Wahlteil</a:t>
            </a:r>
            <a:r>
              <a:rPr u="sng" dirty="0"/>
              <a:t> </a:t>
            </a:r>
            <a:r>
              <a:rPr dirty="0"/>
              <a:t>(</a:t>
            </a:r>
            <a:r>
              <a:rPr dirty="0" err="1"/>
              <a:t>Schüler</a:t>
            </a:r>
            <a:r>
              <a:rPr dirty="0"/>
              <a:t> </a:t>
            </a:r>
            <a:r>
              <a:rPr dirty="0" err="1"/>
              <a:t>wählt</a:t>
            </a:r>
            <a:r>
              <a:rPr dirty="0"/>
              <a:t> </a:t>
            </a:r>
            <a:r>
              <a:rPr dirty="0" err="1"/>
              <a:t>eine</a:t>
            </a:r>
            <a:r>
              <a:rPr dirty="0"/>
              <a:t> 	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Aufgabe</a:t>
            </a:r>
            <a:r>
              <a:rPr dirty="0"/>
              <a:t> </a:t>
            </a:r>
            <a:r>
              <a:rPr dirty="0" err="1"/>
              <a:t>aus</a:t>
            </a:r>
            <a:r>
              <a:rPr dirty="0"/>
              <a:t> </a:t>
            </a:r>
            <a:r>
              <a:rPr dirty="0" err="1"/>
              <a:t>Erörterung</a:t>
            </a:r>
            <a:r>
              <a:rPr dirty="0"/>
              <a:t>, </a:t>
            </a:r>
            <a:r>
              <a:rPr dirty="0" err="1"/>
              <a:t>Prosa</a:t>
            </a:r>
            <a:r>
              <a:rPr dirty="0"/>
              <a:t>, 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Lyrik</a:t>
            </a:r>
            <a:r>
              <a:rPr dirty="0"/>
              <a:t>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/>
              <a:t>darf</a:t>
            </a:r>
            <a:r>
              <a:rPr dirty="0"/>
              <a:t> </a:t>
            </a:r>
            <a:r>
              <a:rPr dirty="0" err="1"/>
              <a:t>ein</a:t>
            </a:r>
            <a:r>
              <a:rPr dirty="0"/>
              <a:t> </a:t>
            </a:r>
            <a:r>
              <a:rPr dirty="0" err="1"/>
              <a:t>Duden</a:t>
            </a:r>
            <a:r>
              <a:rPr dirty="0"/>
              <a:t> </a:t>
            </a:r>
            <a:r>
              <a:rPr dirty="0" err="1"/>
              <a:t>benutzt</a:t>
            </a:r>
            <a:r>
              <a:rPr dirty="0"/>
              <a:t> 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werden</a:t>
            </a:r>
            <a:r>
              <a:rPr dirty="0"/>
              <a:t>.</a:t>
            </a:r>
          </a:p>
          <a:p>
            <a:pPr algn="l"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Mathematik</a:t>
            </a:r>
            <a:r>
              <a:rPr dirty="0"/>
              <a:t>: 210 Min.	</a:t>
            </a:r>
            <a:r>
              <a:rPr u="sng" dirty="0" err="1"/>
              <a:t>Pflichtteil</a:t>
            </a:r>
            <a:r>
              <a:rPr u="sng" dirty="0"/>
              <a:t> </a:t>
            </a:r>
            <a:r>
              <a:rPr dirty="0"/>
              <a:t>(</a:t>
            </a:r>
            <a:r>
              <a:rPr dirty="0" err="1"/>
              <a:t>teilweise</a:t>
            </a:r>
            <a:r>
              <a:rPr dirty="0"/>
              <a:t> </a:t>
            </a:r>
            <a:r>
              <a:rPr dirty="0" err="1"/>
              <a:t>ohne</a:t>
            </a:r>
            <a:r>
              <a:rPr dirty="0"/>
              <a:t> TR/</a:t>
            </a:r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                                  	</a:t>
            </a:r>
            <a:r>
              <a:rPr dirty="0" err="1"/>
              <a:t>Formelsammlung</a:t>
            </a:r>
            <a:r>
              <a:rPr dirty="0"/>
              <a:t>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u="sng" dirty="0" err="1"/>
              <a:t>Wahlbereich</a:t>
            </a:r>
            <a:r>
              <a:rPr dirty="0"/>
              <a:t> (</a:t>
            </a:r>
            <a:r>
              <a:rPr dirty="0" err="1"/>
              <a:t>Zwei</a:t>
            </a:r>
            <a:r>
              <a:rPr dirty="0"/>
              <a:t> von </a:t>
            </a:r>
            <a:r>
              <a:rPr dirty="0" err="1"/>
              <a:t>drei</a:t>
            </a:r>
            <a:r>
              <a:rPr dirty="0"/>
              <a:t> </a:t>
            </a:r>
            <a:r>
              <a:rPr dirty="0" err="1"/>
              <a:t>Aufg</a:t>
            </a:r>
            <a:r>
              <a:rPr dirty="0"/>
              <a:t>.)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Englisch</a:t>
            </a:r>
            <a:r>
              <a:rPr dirty="0"/>
              <a:t>: 150 Min., </a:t>
            </a:r>
            <a:r>
              <a:rPr dirty="0" smtClean="0"/>
              <a:t>5 </a:t>
            </a:r>
            <a:r>
              <a:rPr dirty="0" err="1"/>
              <a:t>Aufgabenteile</a:t>
            </a:r>
            <a:endParaRPr dirty="0"/>
          </a:p>
          <a:p>
            <a:pPr lvl="4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Für</a:t>
            </a:r>
            <a:r>
              <a:rPr dirty="0"/>
              <a:t> </a:t>
            </a:r>
            <a:r>
              <a:rPr dirty="0" err="1"/>
              <a:t>vier</a:t>
            </a:r>
            <a:r>
              <a:rPr dirty="0"/>
              <a:t> </a:t>
            </a:r>
            <a:r>
              <a:rPr dirty="0" err="1"/>
              <a:t>Aufgabenteile</a:t>
            </a:r>
            <a:r>
              <a:rPr dirty="0"/>
              <a:t> </a:t>
            </a:r>
            <a:r>
              <a:rPr dirty="0" err="1"/>
              <a:t>darf</a:t>
            </a:r>
            <a:r>
              <a:rPr dirty="0"/>
              <a:t> </a:t>
            </a:r>
            <a:r>
              <a:rPr dirty="0" err="1"/>
              <a:t>ein</a:t>
            </a:r>
            <a:r>
              <a:rPr dirty="0"/>
              <a:t> </a:t>
            </a:r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                                      </a:t>
            </a:r>
            <a:r>
              <a:rPr lang="de-DE" dirty="0" smtClean="0"/>
              <a:t>	</a:t>
            </a:r>
            <a:r>
              <a:rPr dirty="0" err="1" smtClean="0"/>
              <a:t>zweisprachiges</a:t>
            </a:r>
            <a:r>
              <a:rPr dirty="0" smtClean="0"/>
              <a:t> </a:t>
            </a:r>
            <a:r>
              <a:rPr dirty="0" err="1"/>
              <a:t>Wörterbuch</a:t>
            </a:r>
            <a:r>
              <a:rPr dirty="0"/>
              <a:t>    </a:t>
            </a:r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                                       </a:t>
            </a:r>
            <a:r>
              <a:rPr lang="de-DE" dirty="0" smtClean="0"/>
              <a:t>	</a:t>
            </a:r>
            <a:r>
              <a:rPr dirty="0" err="1" smtClean="0"/>
              <a:t>verwendet</a:t>
            </a:r>
            <a:r>
              <a:rPr dirty="0" smtClean="0"/>
              <a:t> </a:t>
            </a:r>
            <a:r>
              <a:rPr dirty="0" err="1"/>
              <a:t>werden</a:t>
            </a:r>
            <a:r>
              <a:rPr dirty="0"/>
              <a:t>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4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Shape 141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42" name="Shape 142"/>
          <p:cNvSpPr txBox="1"/>
          <p:nvPr/>
        </p:nvSpPr>
        <p:spPr>
          <a:xfrm>
            <a:off x="601930" y="156939"/>
            <a:ext cx="9611731" cy="9439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Schriftliche Abschlussprüfung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Wahlpflichtfach: 120 Min.: Pflichtteil und Wahlteil</a:t>
            </a:r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In Französisch das in 4 von 5 Teilen ein Wörterbuch benutzt werden.</a:t>
            </a:r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Erst- und Zeitkorrektur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Stoff aus Kl. 7 - 10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In Technik und AES - </a:t>
            </a:r>
            <a:r>
              <a:rPr u="sng"/>
              <a:t>Praktische Prüfung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Präsentation des Arbeitsprozesses und des Arbeitsergebnisses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Zeitraum wird vom Kultusministerium festgelegt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Einzeln oder zu zweit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Prüfungsgespräch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6 - 9 Unterrichtsstunden für die Durchführung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Prüfungsgespräch</a:t>
            </a:r>
          </a:p>
          <a:p>
            <a:pPr marL="240631" indent="-240631" algn="l" defTabSz="914400">
              <a:buSzPct val="100000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2 Fach - Lehrkräfte der Schule nehmen die Prüfung ab.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u="sng"/>
          </a:p>
          <a:p>
            <a:pPr algn="l"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 u="sng"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 u="sng"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 u="sng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39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45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1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47" name="Shape 142"/>
          <p:cNvSpPr txBox="1"/>
          <p:nvPr/>
        </p:nvSpPr>
        <p:spPr>
          <a:xfrm>
            <a:off x="1978286" y="2231673"/>
            <a:ext cx="7562168" cy="2937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Deutsch und Mathematik</a:t>
            </a:r>
          </a:p>
        </p:txBody>
      </p:sp>
      <p:sp>
        <p:nvSpPr>
          <p:cNvPr id="148" name="Shape 143"/>
          <p:cNvSpPr/>
          <p:nvPr/>
        </p:nvSpPr>
        <p:spPr>
          <a:xfrm>
            <a:off x="6026991" y="4261544"/>
            <a:ext cx="2510933" cy="1024778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49" name="Shape 144"/>
          <p:cNvSpPr txBox="1"/>
          <p:nvPr/>
        </p:nvSpPr>
        <p:spPr>
          <a:xfrm>
            <a:off x="6366533" y="4291656"/>
            <a:ext cx="1831849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Jahresleistung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  <p:sp>
        <p:nvSpPr>
          <p:cNvPr id="150" name="Shape 145"/>
          <p:cNvSpPr/>
          <p:nvPr/>
        </p:nvSpPr>
        <p:spPr>
          <a:xfrm>
            <a:off x="6026991" y="5302248"/>
            <a:ext cx="2510933" cy="1024778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51" name="Shape 146"/>
          <p:cNvSpPr txBox="1"/>
          <p:nvPr/>
        </p:nvSpPr>
        <p:spPr>
          <a:xfrm>
            <a:off x="6237247" y="5306636"/>
            <a:ext cx="2090421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Prüfungsleistung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schriftlich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48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54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Shape 150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56" name="Shape 151"/>
          <p:cNvSpPr txBox="1"/>
          <p:nvPr/>
        </p:nvSpPr>
        <p:spPr>
          <a:xfrm>
            <a:off x="1931802" y="1864966"/>
            <a:ext cx="7562168" cy="3343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Deutsch und Mathematik</a:t>
            </a:r>
          </a:p>
        </p:txBody>
      </p:sp>
      <p:sp>
        <p:nvSpPr>
          <p:cNvPr id="157" name="Shape 152"/>
          <p:cNvSpPr/>
          <p:nvPr/>
        </p:nvSpPr>
        <p:spPr>
          <a:xfrm>
            <a:off x="6026991" y="4261494"/>
            <a:ext cx="2640511" cy="670573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58" name="Shape 153"/>
          <p:cNvSpPr txBox="1"/>
          <p:nvPr/>
        </p:nvSpPr>
        <p:spPr>
          <a:xfrm>
            <a:off x="6053580" y="4291656"/>
            <a:ext cx="258733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Jahresleistung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  <p:sp>
        <p:nvSpPr>
          <p:cNvPr id="159" name="Shape 154"/>
          <p:cNvSpPr/>
          <p:nvPr/>
        </p:nvSpPr>
        <p:spPr>
          <a:xfrm>
            <a:off x="6053304" y="5638423"/>
            <a:ext cx="1771553" cy="670573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60" name="Shape 155"/>
          <p:cNvSpPr txBox="1"/>
          <p:nvPr/>
        </p:nvSpPr>
        <p:spPr>
          <a:xfrm>
            <a:off x="6079616" y="5770508"/>
            <a:ext cx="171892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Schriftlich 3x</a:t>
            </a:r>
          </a:p>
        </p:txBody>
      </p:sp>
      <p:sp>
        <p:nvSpPr>
          <p:cNvPr id="161" name="Shape 156"/>
          <p:cNvSpPr/>
          <p:nvPr/>
        </p:nvSpPr>
        <p:spPr>
          <a:xfrm>
            <a:off x="7849343" y="5638423"/>
            <a:ext cx="823580" cy="670573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62" name="Shape 157"/>
          <p:cNvSpPr txBox="1"/>
          <p:nvPr/>
        </p:nvSpPr>
        <p:spPr>
          <a:xfrm>
            <a:off x="7814251" y="5592709"/>
            <a:ext cx="89376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Münd-lich 1x</a:t>
            </a:r>
          </a:p>
        </p:txBody>
      </p:sp>
      <p:sp>
        <p:nvSpPr>
          <p:cNvPr id="163" name="Shape 152"/>
          <p:cNvSpPr/>
          <p:nvPr/>
        </p:nvSpPr>
        <p:spPr>
          <a:xfrm>
            <a:off x="6026991" y="4937962"/>
            <a:ext cx="2640511" cy="694566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64" name="Shape 153"/>
          <p:cNvSpPr txBox="1"/>
          <p:nvPr/>
        </p:nvSpPr>
        <p:spPr>
          <a:xfrm>
            <a:off x="6053579" y="4950662"/>
            <a:ext cx="258733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Prüfungsleistung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59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67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Shape 161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69" name="Shape 162"/>
          <p:cNvSpPr txBox="1"/>
          <p:nvPr/>
        </p:nvSpPr>
        <p:spPr>
          <a:xfrm>
            <a:off x="2096902" y="3013496"/>
            <a:ext cx="7562168" cy="1718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Englisch</a:t>
            </a:r>
          </a:p>
        </p:txBody>
      </p:sp>
      <p:sp>
        <p:nvSpPr>
          <p:cNvPr id="170" name="Shape 169"/>
          <p:cNvSpPr/>
          <p:nvPr/>
        </p:nvSpPr>
        <p:spPr>
          <a:xfrm>
            <a:off x="5738286" y="3837907"/>
            <a:ext cx="2640511" cy="82461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71" name="Shape 170"/>
          <p:cNvSpPr/>
          <p:nvPr/>
        </p:nvSpPr>
        <p:spPr>
          <a:xfrm>
            <a:off x="5738286" y="5488907"/>
            <a:ext cx="1209088" cy="100637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72" name="Shape 171"/>
          <p:cNvSpPr/>
          <p:nvPr/>
        </p:nvSpPr>
        <p:spPr>
          <a:xfrm>
            <a:off x="6962910" y="5488018"/>
            <a:ext cx="1431425" cy="1007259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73" name="Shape 172"/>
          <p:cNvSpPr txBox="1"/>
          <p:nvPr/>
        </p:nvSpPr>
        <p:spPr>
          <a:xfrm>
            <a:off x="5764874" y="3781129"/>
            <a:ext cx="2587334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Jahresleistung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  <p:sp>
        <p:nvSpPr>
          <p:cNvPr id="174" name="Shape 173"/>
          <p:cNvSpPr txBox="1"/>
          <p:nvPr/>
        </p:nvSpPr>
        <p:spPr>
          <a:xfrm>
            <a:off x="7028636" y="5659095"/>
            <a:ext cx="1299973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dirty="0" err="1"/>
              <a:t>Schriftlich</a:t>
            </a:r>
            <a:endParaRPr dirty="0"/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dirty="0"/>
              <a:t>3x</a:t>
            </a:r>
          </a:p>
        </p:txBody>
      </p:sp>
      <p:sp>
        <p:nvSpPr>
          <p:cNvPr id="175" name="Shape 174"/>
          <p:cNvSpPr txBox="1"/>
          <p:nvPr/>
        </p:nvSpPr>
        <p:spPr>
          <a:xfrm>
            <a:off x="5728149" y="5659095"/>
            <a:ext cx="122936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Kom.prüf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2x</a:t>
            </a:r>
          </a:p>
        </p:txBody>
      </p:sp>
      <p:sp>
        <p:nvSpPr>
          <p:cNvPr id="176" name="Shape 169"/>
          <p:cNvSpPr/>
          <p:nvPr/>
        </p:nvSpPr>
        <p:spPr>
          <a:xfrm>
            <a:off x="5738286" y="4663407"/>
            <a:ext cx="2640511" cy="82461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77" name="Shape 172"/>
          <p:cNvSpPr txBox="1"/>
          <p:nvPr/>
        </p:nvSpPr>
        <p:spPr>
          <a:xfrm>
            <a:off x="5764874" y="4720112"/>
            <a:ext cx="2587334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Prüfungsleistung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6"/>
          <p:cNvSpPr/>
          <p:nvPr/>
        </p:nvSpPr>
        <p:spPr>
          <a:xfrm rot="16200009">
            <a:off x="7002991" y="3790703"/>
            <a:ext cx="9819101" cy="2172206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8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8"/>
          </a:xfrm>
          <a:prstGeom prst="rect">
            <a:avLst/>
          </a:prstGeom>
          <a:ln w="12700">
            <a:miter lim="400000"/>
          </a:ln>
        </p:spPr>
      </p:pic>
      <p:sp>
        <p:nvSpPr>
          <p:cNvPr id="181" name="Shape 178"/>
          <p:cNvSpPr/>
          <p:nvPr/>
        </p:nvSpPr>
        <p:spPr>
          <a:xfrm rot="10800000" flipH="1">
            <a:off x="-21788" y="9391635"/>
            <a:ext cx="10859167" cy="365494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82" name="Shape 179"/>
          <p:cNvSpPr txBox="1"/>
          <p:nvPr/>
        </p:nvSpPr>
        <p:spPr>
          <a:xfrm>
            <a:off x="1941477" y="3254990"/>
            <a:ext cx="7562168" cy="17181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Wahlpflichtfach</a:t>
            </a:r>
          </a:p>
        </p:txBody>
      </p:sp>
      <p:sp>
        <p:nvSpPr>
          <p:cNvPr id="183" name="Shape 186"/>
          <p:cNvSpPr/>
          <p:nvPr/>
        </p:nvSpPr>
        <p:spPr>
          <a:xfrm>
            <a:off x="5915824" y="4044247"/>
            <a:ext cx="2640511" cy="859768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84" name="Shape 187"/>
          <p:cNvSpPr/>
          <p:nvPr/>
        </p:nvSpPr>
        <p:spPr>
          <a:xfrm>
            <a:off x="5915824" y="5789846"/>
            <a:ext cx="1341384" cy="85977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85" name="Shape 188"/>
          <p:cNvSpPr/>
          <p:nvPr/>
        </p:nvSpPr>
        <p:spPr>
          <a:xfrm>
            <a:off x="7263884" y="5789846"/>
            <a:ext cx="1306416" cy="85977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86" name="Shape 189"/>
          <p:cNvSpPr txBox="1"/>
          <p:nvPr/>
        </p:nvSpPr>
        <p:spPr>
          <a:xfrm>
            <a:off x="5942412" y="4118530"/>
            <a:ext cx="2587334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Jahresleistung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  <p:sp>
        <p:nvSpPr>
          <p:cNvPr id="187" name="Shape 190"/>
          <p:cNvSpPr txBox="1"/>
          <p:nvPr/>
        </p:nvSpPr>
        <p:spPr>
          <a:xfrm>
            <a:off x="7267105" y="5864129"/>
            <a:ext cx="1299973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Schriftlich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3x</a:t>
            </a:r>
          </a:p>
        </p:txBody>
      </p:sp>
      <p:sp>
        <p:nvSpPr>
          <p:cNvPr id="188" name="Shape 191"/>
          <p:cNvSpPr txBox="1"/>
          <p:nvPr/>
        </p:nvSpPr>
        <p:spPr>
          <a:xfrm>
            <a:off x="6069044" y="5864129"/>
            <a:ext cx="1069912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1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Kom.prüf/</a:t>
            </a:r>
          </a:p>
          <a:p>
            <a:pPr>
              <a:defRPr sz="11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prakt. Prüfung</a:t>
            </a:r>
            <a:endParaRPr sz="2000"/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2x</a:t>
            </a:r>
          </a:p>
        </p:txBody>
      </p:sp>
      <p:sp>
        <p:nvSpPr>
          <p:cNvPr id="189" name="Shape 172"/>
          <p:cNvSpPr txBox="1"/>
          <p:nvPr/>
        </p:nvSpPr>
        <p:spPr>
          <a:xfrm>
            <a:off x="5942412" y="4991330"/>
            <a:ext cx="2587334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Prüfungsleistung</a:t>
            </a:r>
          </a:p>
          <a:p>
            <a:pPr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50%</a:t>
            </a:r>
          </a:p>
        </p:txBody>
      </p:sp>
      <p:sp>
        <p:nvSpPr>
          <p:cNvPr id="190" name="Shape 186"/>
          <p:cNvSpPr/>
          <p:nvPr/>
        </p:nvSpPr>
        <p:spPr>
          <a:xfrm>
            <a:off x="5915824" y="4917046"/>
            <a:ext cx="2640511" cy="859768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Benutzerdefiniert</PresentationFormat>
  <Paragraphs>157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White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Patricia Heller-Tassoni</cp:lastModifiedBy>
  <cp:revision>9</cp:revision>
  <dcterms:modified xsi:type="dcterms:W3CDTF">2020-09-17T06:55:06Z</dcterms:modified>
</cp:coreProperties>
</file>